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4E626"/>
    <a:srgbClr val="FF473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95B97-A714-5B44-8F59-E31DADFA68D5}" type="datetimeFigureOut">
              <a:rPr lang="en-US" smtClean="0"/>
              <a:pPr/>
              <a:t>8/17/13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A23E-6BC2-104F-A22B-5BEEBEDA7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838200"/>
          <a:ext cx="8382000" cy="457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1143000">
                <a:tc gridSpan="4">
                  <a:txBody>
                    <a:bodyPr/>
                    <a:lstStyle/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No Government </a:t>
                      </a:r>
                      <a:r>
                        <a:rPr lang="en-US" smtClean="0">
                          <a:latin typeface="Century"/>
                          <a:cs typeface="Century"/>
                        </a:rPr>
                        <a:t>Payoff</a:t>
                      </a:r>
                      <a:r>
                        <a:rPr lang="en-US" smtClean="0">
                          <a:latin typeface="Century"/>
                          <a:cs typeface="Century"/>
                        </a:rPr>
                        <a:t> Form                                                      </a:t>
                      </a:r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                                                                       </a:t>
                      </a:r>
                    </a:p>
                    <a:p>
                      <a:r>
                        <a:rPr lang="en-US" dirty="0" smtClean="0">
                          <a:latin typeface="Century"/>
                          <a:cs typeface="Century"/>
                        </a:rPr>
                        <a:t>                                                                                     </a:t>
                      </a:r>
                      <a:r>
                        <a:rPr lang="en-US" sz="2400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Player Blue</a:t>
                      </a:r>
                      <a:endParaRPr lang="en-US" sz="2400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 rowSpan="3">
                  <a:txBody>
                    <a:bodyPr/>
                    <a:lstStyle/>
                    <a:p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  </a:t>
                      </a: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  </a:t>
                      </a:r>
                    </a:p>
                    <a:p>
                      <a:r>
                        <a:rPr lang="en-US" b="1" dirty="0" smtClean="0">
                          <a:latin typeface="Century"/>
                          <a:cs typeface="Century"/>
                        </a:rPr>
                        <a:t> </a:t>
                      </a:r>
                    </a:p>
                    <a:p>
                      <a:r>
                        <a:rPr lang="en-US" sz="2400" b="1" dirty="0" smtClean="0">
                          <a:latin typeface="Century"/>
                          <a:cs typeface="Century"/>
                        </a:rPr>
                        <a:t>      </a:t>
                      </a:r>
                    </a:p>
                    <a:p>
                      <a:endParaRPr lang="en-US" sz="2400" b="1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     Player     </a:t>
                      </a:r>
                    </a:p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       Red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latin typeface="Century"/>
                          <a:cs typeface="Century"/>
                        </a:rPr>
                        <a:t>No</a:t>
                      </a:r>
                      <a:r>
                        <a:rPr lang="en-US" baseline="0" dirty="0" smtClean="0">
                          <a:latin typeface="Century"/>
                          <a:cs typeface="Century"/>
                        </a:rPr>
                        <a:t> Government</a:t>
                      </a:r>
                      <a:endParaRPr lang="en-US" dirty="0"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Pacifist</a:t>
                      </a:r>
                      <a:endParaRPr lang="en-US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"/>
                          <a:cs typeface="Century"/>
                        </a:rPr>
                        <a:t>Aggressor</a:t>
                      </a:r>
                      <a:endParaRPr lang="en-US" dirty="0">
                        <a:solidFill>
                          <a:schemeClr val="tx2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Pacifist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100,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100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200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Aggressor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200,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Century"/>
                        <a:cs typeface="Century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entury"/>
                          <a:cs typeface="Century"/>
                        </a:rPr>
                        <a:t>50, </a:t>
                      </a:r>
                      <a:r>
                        <a:rPr lang="en-US" dirty="0" smtClean="0">
                          <a:solidFill>
                            <a:srgbClr val="1F497D"/>
                          </a:solidFill>
                          <a:latin typeface="Century"/>
                          <a:cs typeface="Century"/>
                        </a:rPr>
                        <a:t>50</a:t>
                      </a:r>
                      <a:endParaRPr lang="en-US" dirty="0">
                        <a:solidFill>
                          <a:srgbClr val="FF0000"/>
                        </a:solidFill>
                        <a:latin typeface="Century"/>
                        <a:cs typeface="Century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34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Williamsville Central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 Redmond</dc:creator>
  <cp:lastModifiedBy>Timothy Redmond</cp:lastModifiedBy>
  <cp:revision>16</cp:revision>
  <dcterms:created xsi:type="dcterms:W3CDTF">2013-08-17T21:08:02Z</dcterms:created>
  <dcterms:modified xsi:type="dcterms:W3CDTF">2013-08-17T21:08:20Z</dcterms:modified>
</cp:coreProperties>
</file>