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9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4E626"/>
    <a:srgbClr val="FF473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838200"/>
          <a:ext cx="8382000" cy="457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1143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entury"/>
                          <a:cs typeface="Century"/>
                        </a:rPr>
                        <a:t> Government </a:t>
                      </a:r>
                      <a:r>
                        <a:rPr lang="en-US" smtClean="0">
                          <a:latin typeface="Century"/>
                          <a:cs typeface="Century"/>
                        </a:rPr>
                        <a:t>Payoff Form                                                           </a:t>
                      </a:r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r>
                        <a:rPr lang="en-US" dirty="0" smtClean="0">
                          <a:latin typeface="Century"/>
                          <a:cs typeface="Century"/>
                        </a:rPr>
                        <a:t>                                                                       </a:t>
                      </a:r>
                    </a:p>
                    <a:p>
                      <a:r>
                        <a:rPr lang="en-US" dirty="0" smtClean="0">
                          <a:latin typeface="Century"/>
                          <a:cs typeface="Century"/>
                        </a:rPr>
                        <a:t>                                                                                    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entury"/>
                          <a:cs typeface="Century"/>
                        </a:rPr>
                        <a:t>Player Blue</a:t>
                      </a:r>
                      <a:endParaRPr lang="en-US" sz="2400" dirty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3000">
                <a:tc rowSpan="3">
                  <a:txBody>
                    <a:bodyPr/>
                    <a:lstStyle/>
                    <a:p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r>
                        <a:rPr lang="en-US" b="1" dirty="0" smtClean="0">
                          <a:latin typeface="Century"/>
                          <a:cs typeface="Century"/>
                        </a:rPr>
                        <a:t>   </a:t>
                      </a:r>
                    </a:p>
                    <a:p>
                      <a:r>
                        <a:rPr lang="en-US" b="1" dirty="0" smtClean="0">
                          <a:latin typeface="Century"/>
                          <a:cs typeface="Century"/>
                        </a:rPr>
                        <a:t>   </a:t>
                      </a:r>
                    </a:p>
                    <a:p>
                      <a:r>
                        <a:rPr lang="en-US" b="1" dirty="0" smtClean="0">
                          <a:latin typeface="Century"/>
                          <a:cs typeface="Century"/>
                        </a:rPr>
                        <a:t> </a:t>
                      </a:r>
                    </a:p>
                    <a:p>
                      <a:r>
                        <a:rPr lang="en-US" sz="2400" b="1" dirty="0" smtClean="0">
                          <a:latin typeface="Century"/>
                          <a:cs typeface="Century"/>
                        </a:rPr>
                        <a:t>      </a:t>
                      </a:r>
                    </a:p>
                    <a:p>
                      <a:endParaRPr lang="en-US" sz="2400" b="1" dirty="0" smtClean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     Player     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       Red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latin typeface="Century"/>
                          <a:cs typeface="Century"/>
                        </a:rPr>
                        <a:t>Government</a:t>
                      </a:r>
                      <a:endParaRPr lang="en-US" dirty="0"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"/>
                          <a:cs typeface="Century"/>
                        </a:rPr>
                        <a:t>Pacifist</a:t>
                      </a:r>
                      <a:endParaRPr lang="en-US" dirty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"/>
                          <a:cs typeface="Century"/>
                        </a:rPr>
                        <a:t>Aggressor</a:t>
                      </a:r>
                      <a:endParaRPr lang="en-US" dirty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</a:tr>
              <a:tr h="1143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Pacifist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100,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-1,000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</a:tr>
              <a:tr h="1143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Aggressor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-1,000,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-1,000,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-1,000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37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Williamsville Central Schools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 Redmond</dc:creator>
  <cp:lastModifiedBy>Timothy Redmond</cp:lastModifiedBy>
  <cp:revision>15</cp:revision>
  <dcterms:created xsi:type="dcterms:W3CDTF">2013-08-17T21:07:12Z</dcterms:created>
  <dcterms:modified xsi:type="dcterms:W3CDTF">2013-08-17T21:07:54Z</dcterms:modified>
</cp:coreProperties>
</file>